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4"/>
  </p:notesMasterIdLst>
  <p:sldIdLst>
    <p:sldId id="256" r:id="rId2"/>
    <p:sldId id="257" r:id="rId3"/>
    <p:sldId id="263" r:id="rId4"/>
    <p:sldId id="264" r:id="rId5"/>
    <p:sldId id="265" r:id="rId6"/>
    <p:sldId id="266" r:id="rId7"/>
    <p:sldId id="276" r:id="rId8"/>
    <p:sldId id="277" r:id="rId9"/>
    <p:sldId id="278" r:id="rId10"/>
    <p:sldId id="279" r:id="rId11"/>
    <p:sldId id="286" r:id="rId12"/>
    <p:sldId id="287" r:id="rId13"/>
    <p:sldId id="288" r:id="rId14"/>
    <p:sldId id="289" r:id="rId15"/>
    <p:sldId id="296" r:id="rId16"/>
    <p:sldId id="297" r:id="rId17"/>
    <p:sldId id="298" r:id="rId18"/>
    <p:sldId id="299" r:id="rId19"/>
    <p:sldId id="306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A02D3-74E9-174D-B413-ADDA3EC44DC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78F2A-A376-E24D-B7E2-49F0AB81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7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646B-7154-D34F-ABF8-7C078666FD2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560B-4A7A-2047-91EC-E1FDF98A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2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hdphoto" Target="../media/hdphoto1.wdp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74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659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Torch Point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Edition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0036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With your host: Mrs. Crabtree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10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Second Category – 200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70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Third </a:t>
            </a:r>
            <a:r>
              <a:rPr lang="en-US" sz="5400" b="1" dirty="0"/>
              <a:t>Category - 100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TORCH POINT CATEGORY DO YOU GET POINTS FOR SHOWING HOW TO CORRECTLY FOLD A FLAG?</a:t>
            </a:r>
          </a:p>
        </p:txBody>
      </p:sp>
    </p:spTree>
    <p:extLst>
      <p:ext uri="{BB962C8B-B14F-4D97-AF65-F5344CB8AC3E}">
        <p14:creationId xmlns:p14="http://schemas.microsoft.com/office/powerpoint/2010/main" val="41429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Third </a:t>
            </a:r>
            <a:r>
              <a:rPr lang="en-US" sz="5400" b="1" dirty="0"/>
              <a:t>Category – 100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PATRIOTISM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Third </a:t>
            </a:r>
            <a:r>
              <a:rPr lang="en-US" sz="5400" b="1" dirty="0"/>
              <a:t>Category - 200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ANOTHER BENEFIT OF DOING TORCH POINTS?</a:t>
            </a:r>
          </a:p>
        </p:txBody>
      </p:sp>
    </p:spTree>
    <p:extLst>
      <p:ext uri="{BB962C8B-B14F-4D97-AF65-F5344CB8AC3E}">
        <p14:creationId xmlns:p14="http://schemas.microsoft.com/office/powerpoint/2010/main" val="2724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Third </a:t>
            </a:r>
            <a:r>
              <a:rPr lang="en-US" sz="5400" b="1" dirty="0"/>
              <a:t>Category – 200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NATIONALS</a:t>
            </a:r>
          </a:p>
          <a:p>
            <a:r>
              <a:rPr lang="en-US" sz="2800" dirty="0"/>
              <a:t>RESUME BUILDER</a:t>
            </a:r>
          </a:p>
          <a:p>
            <a:r>
              <a:rPr lang="en-US" sz="2800" dirty="0"/>
              <a:t>ALREADY DOING THE ACTIVITIES</a:t>
            </a:r>
          </a:p>
          <a:p>
            <a:r>
              <a:rPr lang="en-US" sz="2800" dirty="0"/>
              <a:t>TIME WITH FRINDS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Fourth Category - 100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CATEGORY CAN YOU SHOW OFF YOUR BPA AWARENESS?</a:t>
            </a:r>
          </a:p>
        </p:txBody>
      </p:sp>
    </p:spTree>
    <p:extLst>
      <p:ext uri="{BB962C8B-B14F-4D97-AF65-F5344CB8AC3E}">
        <p14:creationId xmlns:p14="http://schemas.microsoft.com/office/powerpoint/2010/main" val="34311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Fourth Category – 100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KNOWLEDGE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Fourth Category - 200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TORCH POINT PIN CAN YOU RECEIVE BEFORE AMBASSADOR?</a:t>
            </a:r>
          </a:p>
        </p:txBody>
      </p:sp>
    </p:spTree>
    <p:extLst>
      <p:ext uri="{BB962C8B-B14F-4D97-AF65-F5344CB8AC3E}">
        <p14:creationId xmlns:p14="http://schemas.microsoft.com/office/powerpoint/2010/main" val="30448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Fourth Category – 200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STATESMAN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Fifth Category - 100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PIN DO YOU RECEIVE IF YOU HAVE 50 POINTS IN EACH CATEGORY?</a:t>
            </a:r>
          </a:p>
        </p:txBody>
      </p:sp>
    </p:spTree>
    <p:extLst>
      <p:ext uri="{BB962C8B-B14F-4D97-AF65-F5344CB8AC3E}">
        <p14:creationId xmlns:p14="http://schemas.microsoft.com/office/powerpoint/2010/main" val="37547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23348"/>
              </p:ext>
            </p:extLst>
          </p:nvPr>
        </p:nvGraphicFramePr>
        <p:xfrm>
          <a:off x="457200" y="356937"/>
          <a:ext cx="8229600" cy="24952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  <a:r>
                        <a:rPr lang="en-US" baseline="0" dirty="0"/>
                        <a:t> CATEGORY</a:t>
                      </a:r>
                      <a:endParaRPr lang="en-US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CATEGORY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THIRD </a:t>
                      </a:r>
                      <a:r>
                        <a:rPr lang="en-US" dirty="0"/>
                        <a:t>CATEGORY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CATEGORY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CATEGORY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3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2" action="ppaction://hlinksldjump"/>
                        </a:rPr>
                        <a:t>100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5" action="ppaction://hlinksldjump"/>
                        </a:rPr>
                        <a:t>100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6" action="ppaction://hlinksldjump"/>
                        </a:rPr>
                        <a:t>100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3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7" action="ppaction://hlinksldjump"/>
                        </a:rPr>
                        <a:t>200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10" action="ppaction://hlinksldjump"/>
                        </a:rPr>
                        <a:t>200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FF"/>
                          </a:solidFill>
                          <a:hlinkClick r:id="rId11" action="ppaction://hlinksldjump"/>
                        </a:rPr>
                        <a:t>200</a:t>
                      </a:r>
                      <a:endParaRPr lang="en-US" sz="3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00" b="98800" l="21250" r="77750"/>
                    </a14:imgEffect>
                  </a14:imgLayer>
                </a14:imgProps>
              </a:ext>
            </a:extLst>
          </a:blip>
          <a:srcRect l="13675" r="13675"/>
          <a:stretch/>
        </p:blipFill>
        <p:spPr>
          <a:xfrm>
            <a:off x="7646737" y="5629776"/>
            <a:ext cx="1136316" cy="97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5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Fifth Category – 100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STATESMAN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Fifth Category - 200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TORCH POINT ACTIVITIES BE DONE OUTSIDE OF BPA?</a:t>
            </a:r>
          </a:p>
        </p:txBody>
      </p:sp>
    </p:spTree>
    <p:extLst>
      <p:ext uri="{BB962C8B-B14F-4D97-AF65-F5344CB8AC3E}">
        <p14:creationId xmlns:p14="http://schemas.microsoft.com/office/powerpoint/2010/main" val="26672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Fifth Category – 200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First Category - 100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CATEGORY CAN YOU SHOW YOUR LEADERSHIP ACTIVITIES IN?</a:t>
            </a:r>
          </a:p>
        </p:txBody>
      </p:sp>
    </p:spTree>
    <p:extLst>
      <p:ext uri="{BB962C8B-B14F-4D97-AF65-F5344CB8AC3E}">
        <p14:creationId xmlns:p14="http://schemas.microsoft.com/office/powerpoint/2010/main" val="7202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First Category – 100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LEADERSHIP CATEGORY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First Category - 200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ACTIVITIES ARE IN EACH OF THE CATEGORIES.</a:t>
            </a:r>
          </a:p>
        </p:txBody>
      </p:sp>
    </p:spTree>
    <p:extLst>
      <p:ext uri="{BB962C8B-B14F-4D97-AF65-F5344CB8AC3E}">
        <p14:creationId xmlns:p14="http://schemas.microsoft.com/office/powerpoint/2010/main" val="13086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First Category – 200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9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Second Category - 100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CATEGORY WOULD BE GOOD TO USE YOUR CHURCH ACTIVITIES IN?</a:t>
            </a:r>
          </a:p>
        </p:txBody>
      </p:sp>
    </p:spTree>
    <p:extLst>
      <p:ext uri="{BB962C8B-B14F-4D97-AF65-F5344CB8AC3E}">
        <p14:creationId xmlns:p14="http://schemas.microsoft.com/office/powerpoint/2010/main" val="14874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Second Category – 100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403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LOVE, HOPE, FAITH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6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86405" y="5908842"/>
            <a:ext cx="749974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Second Category - 200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7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3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POINTS DO YOU NEED IN EACH CATEGORY TO GET THE AMBASSADOR TORCH PIN?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13579" y="6082633"/>
            <a:ext cx="1093537" cy="534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7886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500"/>
      </a:hlink>
      <a:folHlink>
        <a:srgbClr val="AF9D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253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First Category - 100</vt:lpstr>
      <vt:lpstr>First Category – 100</vt:lpstr>
      <vt:lpstr>First Category - 200</vt:lpstr>
      <vt:lpstr>First Category – 200</vt:lpstr>
      <vt:lpstr>Second Category - 100</vt:lpstr>
      <vt:lpstr>Second Category – 100</vt:lpstr>
      <vt:lpstr>Second Category - 200</vt:lpstr>
      <vt:lpstr>Second Category – 200</vt:lpstr>
      <vt:lpstr>Third Category - 100</vt:lpstr>
      <vt:lpstr>Third Category – 100</vt:lpstr>
      <vt:lpstr>Third Category - 200</vt:lpstr>
      <vt:lpstr>Third Category – 200</vt:lpstr>
      <vt:lpstr>Fourth Category - 100</vt:lpstr>
      <vt:lpstr>Fourth Category – 100</vt:lpstr>
      <vt:lpstr>Fourth Category - 200</vt:lpstr>
      <vt:lpstr>Fourth Category – 200</vt:lpstr>
      <vt:lpstr>Fifth Category - 100</vt:lpstr>
      <vt:lpstr>Fifth Category – 100</vt:lpstr>
      <vt:lpstr>Fifth Category - 200</vt:lpstr>
      <vt:lpstr>Fifth Category – 200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and Stephanie Speight</dc:creator>
  <cp:lastModifiedBy>Jessica Crabtree</cp:lastModifiedBy>
  <cp:revision>27</cp:revision>
  <dcterms:created xsi:type="dcterms:W3CDTF">2012-12-01T10:13:02Z</dcterms:created>
  <dcterms:modified xsi:type="dcterms:W3CDTF">2019-11-12T01:29:44Z</dcterms:modified>
</cp:coreProperties>
</file>